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  <p:sldMasterId id="2147483732" r:id="rId2"/>
  </p:sldMasterIdLst>
  <p:notesMasterIdLst>
    <p:notesMasterId r:id="rId8"/>
  </p:notesMasterIdLst>
  <p:sldIdLst>
    <p:sldId id="256" r:id="rId3"/>
    <p:sldId id="257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75000" autoAdjust="0"/>
  </p:normalViewPr>
  <p:slideViewPr>
    <p:cSldViewPr snapToGrid="0">
      <p:cViewPr varScale="1">
        <p:scale>
          <a:sx n="73" d="100"/>
          <a:sy n="73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52C5-8815-4526-BC1F-3DE2F85571E6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6BCF9-14D8-487E-A59B-0E5BE8C1C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52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E6BCF9-14D8-487E-A59B-0E5BE8C1C6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4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6BCF9-14D8-487E-A59B-0E5BE8C1C6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974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6BCF9-14D8-487E-A59B-0E5BE8C1C6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653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E6BCF9-14D8-487E-A59B-0E5BE8C1C6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53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4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4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4331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28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71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79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8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25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8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0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50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61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121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1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51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147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09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02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20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738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8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66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97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99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78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60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8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6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2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1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1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2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89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01C73C2-2CB9-461B-AFEA-998BCBE7BBBF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511EED-9938-485C-BB82-3D97045E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7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68BC50C6-C6ED-4F41-A749-4BEDEE65E4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007594-9898-40A7-9535-48BEDABDD3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" t="15474" r="3096" b="14425"/>
          <a:stretch/>
        </p:blipFill>
        <p:spPr>
          <a:xfrm>
            <a:off x="3663518" y="1506614"/>
            <a:ext cx="6998564" cy="353997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2B3451-0F84-4786-A54F-EAE56F9FCC10}"/>
              </a:ext>
            </a:extLst>
          </p:cNvPr>
          <p:cNvSpPr txBox="1"/>
          <p:nvPr/>
        </p:nvSpPr>
        <p:spPr>
          <a:xfrm>
            <a:off x="9765437" y="5770484"/>
            <a:ext cx="1970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1600" dirty="0">
                <a:cs typeface="B Nazanin" panose="00000400000000000000" pitchFamily="2" charset="-78"/>
              </a:rPr>
              <a:t>مدرس: </a:t>
            </a:r>
            <a:r>
              <a:rPr lang="fa-IR" sz="1600" dirty="0" smtClean="0">
                <a:cs typeface="B Nazanin" panose="00000400000000000000" pitchFamily="2" charset="-78"/>
              </a:rPr>
              <a:t>فاطمه سلحشور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F819F0-3575-424C-B652-7FF2201A91CF}"/>
              </a:ext>
            </a:extLst>
          </p:cNvPr>
          <p:cNvSpPr txBox="1"/>
          <p:nvPr/>
        </p:nvSpPr>
        <p:spPr>
          <a:xfrm>
            <a:off x="5943600" y="5753930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cs typeface="B Nazanin" panose="00000400000000000000" pitchFamily="2" charset="-78"/>
              </a:rPr>
              <a:t>دانشگاه صنعتی نوشیروانی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0C834-E7C5-452D-A934-DEAAD43C0C88}"/>
              </a:ext>
            </a:extLst>
          </p:cNvPr>
          <p:cNvSpPr txBox="1"/>
          <p:nvPr/>
        </p:nvSpPr>
        <p:spPr>
          <a:xfrm>
            <a:off x="7856739" y="6409678"/>
            <a:ext cx="1848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600" dirty="0">
                <a:cs typeface="B Nazanin" panose="00000400000000000000" pitchFamily="2" charset="-78"/>
              </a:rPr>
              <a:t>نیم سال اول </a:t>
            </a:r>
            <a:r>
              <a:rPr lang="fa-IR" sz="1600" dirty="0" smtClean="0">
                <a:cs typeface="B Nazanin" panose="00000400000000000000" pitchFamily="2" charset="-78"/>
              </a:rPr>
              <a:t>1400-1402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591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AB17ED9-A717-4C1A-9BD8-E0C626FAD323}"/>
              </a:ext>
            </a:extLst>
          </p:cNvPr>
          <p:cNvSpPr txBox="1">
            <a:spLocks/>
          </p:cNvSpPr>
          <p:nvPr/>
        </p:nvSpPr>
        <p:spPr>
          <a:xfrm>
            <a:off x="3204838" y="489413"/>
            <a:ext cx="8264371" cy="788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سرفصل</a:t>
            </a:r>
            <a:r>
              <a:rPr lang="fa-IR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آزمایشگاه پایگاه داده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772C7F-7BEB-474A-94FC-64C4E185E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004" y="1683582"/>
            <a:ext cx="7367726" cy="4308845"/>
          </a:xfrm>
        </p:spPr>
        <p:txBody>
          <a:bodyPr>
            <a:normAutofit/>
          </a:bodyPr>
          <a:lstStyle/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دستور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Create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کار با دستورات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S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elect , Update , Insert , Delete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نحوه اعمال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Constraint 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ایجاد 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Index</a:t>
            </a: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ایجاد</a:t>
            </a: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views </a:t>
            </a:r>
            <a:endParaRPr lang="fa-I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ایجاد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UDF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ایجاد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Trigger</a:t>
            </a:r>
            <a:endParaRPr lang="fa-IR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ایجاد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Transaction</a:t>
            </a:r>
            <a:endParaRPr lang="en-US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کار با اشاره گر یا  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Cursor</a:t>
            </a:r>
            <a:r>
              <a:rPr lang="fa-IR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332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AB17ED9-A717-4C1A-9BD8-E0C626FAD323}"/>
              </a:ext>
            </a:extLst>
          </p:cNvPr>
          <p:cNvSpPr txBox="1">
            <a:spLocks/>
          </p:cNvSpPr>
          <p:nvPr/>
        </p:nvSpPr>
        <p:spPr>
          <a:xfrm>
            <a:off x="7602002" y="658377"/>
            <a:ext cx="3923190" cy="378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ازریابی دانشجو</a:t>
            </a:r>
            <a:endParaRPr kumimoji="0" lang="en-US" sz="28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j-ea"/>
              <a:cs typeface="B Nazani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8D0DCD-10D6-4032-B566-5387CC619A5F}"/>
              </a:ext>
            </a:extLst>
          </p:cNvPr>
          <p:cNvSpPr txBox="1"/>
          <p:nvPr/>
        </p:nvSpPr>
        <p:spPr>
          <a:xfrm>
            <a:off x="6961441" y="2362304"/>
            <a:ext cx="325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موضوع: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83CAE5-1F9F-4BD0-913C-9609146B1C15}"/>
              </a:ext>
            </a:extLst>
          </p:cNvPr>
          <p:cNvSpPr txBox="1"/>
          <p:nvPr/>
        </p:nvSpPr>
        <p:spPr>
          <a:xfrm>
            <a:off x="1958336" y="1555904"/>
            <a:ext cx="343750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تمرین</a:t>
            </a:r>
            <a:endParaRPr lang="en-US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D11B0-7710-4E3C-99DB-D48AAAFD5BC3}"/>
              </a:ext>
            </a:extLst>
          </p:cNvPr>
          <p:cNvSpPr txBox="1"/>
          <p:nvPr/>
        </p:nvSpPr>
        <p:spPr>
          <a:xfrm>
            <a:off x="9854394" y="1563398"/>
            <a:ext cx="1111557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پروژه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4545BD-7C4B-46DC-B29E-E7C8C43731E6}"/>
              </a:ext>
            </a:extLst>
          </p:cNvPr>
          <p:cNvSpPr txBox="1"/>
          <p:nvPr/>
        </p:nvSpPr>
        <p:spPr>
          <a:xfrm>
            <a:off x="1484121" y="2127678"/>
            <a:ext cx="325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10 </a:t>
            </a:r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نمره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1C71287-7FBB-47F5-8E22-2633F29A7273}"/>
              </a:ext>
            </a:extLst>
          </p:cNvPr>
          <p:cNvSpPr txBox="1"/>
          <p:nvPr/>
        </p:nvSpPr>
        <p:spPr>
          <a:xfrm>
            <a:off x="7066792" y="3008681"/>
            <a:ext cx="325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10 نمره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73D1BB-E2D6-415C-B9A0-4DDFD66A2AB7}"/>
              </a:ext>
            </a:extLst>
          </p:cNvPr>
          <p:cNvSpPr txBox="1"/>
          <p:nvPr/>
        </p:nvSpPr>
        <p:spPr>
          <a:xfrm>
            <a:off x="6306658" y="2664429"/>
            <a:ext cx="325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اختیاری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B898DE0-7CBD-47C2-8F09-6F654D3B5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87304"/>
              </p:ext>
            </p:extLst>
          </p:nvPr>
        </p:nvGraphicFramePr>
        <p:xfrm>
          <a:off x="4637480" y="5045293"/>
          <a:ext cx="6009367" cy="1045058"/>
        </p:xfrm>
        <a:graphic>
          <a:graphicData uri="http://schemas.openxmlformats.org/drawingml/2006/table">
            <a:tbl>
              <a:tblPr firstRow="1" bandRow="1"/>
              <a:tblGrid>
                <a:gridCol w="1148078">
                  <a:extLst>
                    <a:ext uri="{9D8B030D-6E8A-4147-A177-3AD203B41FA5}">
                      <a16:colId xmlns:a16="http://schemas.microsoft.com/office/drawing/2014/main" val="2052138376"/>
                    </a:ext>
                  </a:extLst>
                </a:gridCol>
                <a:gridCol w="4200860">
                  <a:extLst>
                    <a:ext uri="{9D8B030D-6E8A-4147-A177-3AD203B41FA5}">
                      <a16:colId xmlns:a16="http://schemas.microsoft.com/office/drawing/2014/main" val="3948092075"/>
                    </a:ext>
                  </a:extLst>
                </a:gridCol>
                <a:gridCol w="660429">
                  <a:extLst>
                    <a:ext uri="{9D8B030D-6E8A-4147-A177-3AD203B41FA5}">
                      <a16:colId xmlns:a16="http://schemas.microsoft.com/office/drawing/2014/main" val="146931172"/>
                    </a:ext>
                  </a:extLst>
                </a:gridCol>
              </a:tblGrid>
              <a:tr h="522529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solidFill>
                            <a:schemeClr val="bg1"/>
                          </a:solidFill>
                        </a:rPr>
                        <a:t>12/10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تعیین موضوع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گام 0</a:t>
                      </a:r>
                      <a:endParaRPr lang="en-US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512992"/>
                  </a:ext>
                </a:extLst>
              </a:tr>
              <a:tr h="522529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12/24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fa-IR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نمودار</a:t>
                      </a:r>
                      <a:r>
                        <a:rPr lang="en-US" sz="14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ERD</a:t>
                      </a:r>
                      <a:r>
                        <a:rPr lang="fa-IR" sz="18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ومدل رابطه ای از محیط عملیاتی مورد نظر</a:t>
                      </a: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cs typeface="B Nazanin" panose="00000400000000000000" pitchFamily="2" charset="-78"/>
                        </a:rPr>
                        <a:t>گام 1</a:t>
                      </a:r>
                      <a:endParaRPr lang="en-US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6532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400ECBE-9448-428F-B10A-F70725E3D6EF}"/>
              </a:ext>
            </a:extLst>
          </p:cNvPr>
          <p:cNvSpPr txBox="1"/>
          <p:nvPr/>
        </p:nvSpPr>
        <p:spPr>
          <a:xfrm>
            <a:off x="9475123" y="1923403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تک نفره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64843" y="3630902"/>
            <a:ext cx="1701108" cy="3508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342900" marR="0" lvl="0" indent="-34290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  <a:defRPr sz="2400" b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defRPr>
            </a:lvl1pPr>
          </a:lstStyle>
          <a:p>
            <a:r>
              <a:rPr lang="fa-IR" dirty="0"/>
              <a:t>راه ارتباطی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C71287-7FBB-47F5-8E22-2633F29A7273}"/>
              </a:ext>
            </a:extLst>
          </p:cNvPr>
          <p:cNvSpPr txBox="1"/>
          <p:nvPr/>
        </p:nvSpPr>
        <p:spPr>
          <a:xfrm>
            <a:off x="6976725" y="4056998"/>
            <a:ext cx="325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Salahshoor.fs@gmail.com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802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AB17ED9-A717-4C1A-9BD8-E0C626FAD323}"/>
              </a:ext>
            </a:extLst>
          </p:cNvPr>
          <p:cNvSpPr txBox="1">
            <a:spLocks/>
          </p:cNvSpPr>
          <p:nvPr/>
        </p:nvSpPr>
        <p:spPr>
          <a:xfrm>
            <a:off x="7602002" y="658377"/>
            <a:ext cx="3923190" cy="378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منبع</a:t>
            </a:r>
            <a:endParaRPr kumimoji="0" lang="en-US" sz="28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j-ea"/>
              <a:cs typeface="B Nazanin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9D11B0-7710-4E3C-99DB-D48AAAFD5BC3}"/>
              </a:ext>
            </a:extLst>
          </p:cNvPr>
          <p:cNvSpPr txBox="1"/>
          <p:nvPr/>
        </p:nvSpPr>
        <p:spPr>
          <a:xfrm>
            <a:off x="7042762" y="1563398"/>
            <a:ext cx="3923189" cy="873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Silberschatz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marR="0" lvl="0" indent="-342900" algn="just" rtl="1">
              <a:lnSpc>
                <a:spcPct val="70000"/>
              </a:lnSpc>
              <a:spcBef>
                <a:spcPts val="1200"/>
              </a:spcBef>
              <a:spcAft>
                <a:spcPts val="800"/>
              </a:spcAft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Ramakrishnan</a:t>
            </a:r>
          </a:p>
        </p:txBody>
      </p:sp>
    </p:spTree>
    <p:extLst>
      <p:ext uri="{BB962C8B-B14F-4D97-AF65-F5344CB8AC3E}">
        <p14:creationId xmlns:p14="http://schemas.microsoft.com/office/powerpoint/2010/main" val="4150638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1D99CB2-CE88-4B59-A988-F4C5B55370B3}"/>
              </a:ext>
            </a:extLst>
          </p:cNvPr>
          <p:cNvSpPr/>
          <p:nvPr/>
        </p:nvSpPr>
        <p:spPr>
          <a:xfrm>
            <a:off x="2190044" y="1022752"/>
            <a:ext cx="1309776" cy="542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قایق ران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23FE1-D457-4775-8163-259A4D7F695D}"/>
              </a:ext>
            </a:extLst>
          </p:cNvPr>
          <p:cNvSpPr/>
          <p:nvPr/>
        </p:nvSpPr>
        <p:spPr>
          <a:xfrm>
            <a:off x="8191826" y="1022752"/>
            <a:ext cx="1053774" cy="5210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قایق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6DDB9C-1141-4898-B82D-BE8FA24F2BEA}"/>
              </a:ext>
            </a:extLst>
          </p:cNvPr>
          <p:cNvSpPr/>
          <p:nvPr/>
        </p:nvSpPr>
        <p:spPr>
          <a:xfrm rot="18816185">
            <a:off x="5525874" y="962819"/>
            <a:ext cx="626140" cy="59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F0DBA0-6848-48AC-AAE3-238C9C5CFC5C}"/>
              </a:ext>
            </a:extLst>
          </p:cNvPr>
          <p:cNvSpPr txBox="1"/>
          <p:nvPr/>
        </p:nvSpPr>
        <p:spPr>
          <a:xfrm>
            <a:off x="5420877" y="1022752"/>
            <a:ext cx="8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رزرو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5922074-68F3-4510-B04E-7FCD4EC618CC}"/>
              </a:ext>
            </a:extLst>
          </p:cNvPr>
          <p:cNvCxnSpPr>
            <a:cxnSpLocks/>
            <a:stCxn id="8" idx="3"/>
            <a:endCxn id="24" idx="1"/>
          </p:cNvCxnSpPr>
          <p:nvPr/>
        </p:nvCxnSpPr>
        <p:spPr>
          <a:xfrm flipV="1">
            <a:off x="3499820" y="1207418"/>
            <a:ext cx="1921057" cy="86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009C2B-9C53-492B-A6AD-A15D5C3ED022}"/>
              </a:ext>
            </a:extLst>
          </p:cNvPr>
          <p:cNvCxnSpPr>
            <a:cxnSpLocks/>
            <a:stCxn id="24" idx="3"/>
            <a:endCxn id="11" idx="1"/>
          </p:cNvCxnSpPr>
          <p:nvPr/>
        </p:nvCxnSpPr>
        <p:spPr>
          <a:xfrm>
            <a:off x="6284525" y="1207418"/>
            <a:ext cx="1907301" cy="7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FBD1BFC-5094-46D8-B5F8-327ED9D86EA9}"/>
              </a:ext>
            </a:extLst>
          </p:cNvPr>
          <p:cNvSpPr/>
          <p:nvPr/>
        </p:nvSpPr>
        <p:spPr>
          <a:xfrm>
            <a:off x="248354" y="2348795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کد</a:t>
            </a: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E744CF4-E5EC-438C-96F1-618C9F641D04}"/>
              </a:ext>
            </a:extLst>
          </p:cNvPr>
          <p:cNvSpPr/>
          <p:nvPr/>
        </p:nvSpPr>
        <p:spPr>
          <a:xfrm>
            <a:off x="1131711" y="2348795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اسم</a:t>
            </a:r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5F77168-1237-4A00-A814-C4C0E2E4D05B}"/>
              </a:ext>
            </a:extLst>
          </p:cNvPr>
          <p:cNvSpPr/>
          <p:nvPr/>
        </p:nvSpPr>
        <p:spPr>
          <a:xfrm>
            <a:off x="2012245" y="2348795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سن</a:t>
            </a:r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C323E6C-AC1B-49BE-87D3-DE797C133691}"/>
              </a:ext>
            </a:extLst>
          </p:cNvPr>
          <p:cNvSpPr/>
          <p:nvPr/>
        </p:nvSpPr>
        <p:spPr>
          <a:xfrm>
            <a:off x="2904332" y="2348795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امتیاز</a:t>
            </a:r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E609AA3-252C-45BE-8E15-977DCC2DFFD0}"/>
              </a:ext>
            </a:extLst>
          </p:cNvPr>
          <p:cNvSpPr/>
          <p:nvPr/>
        </p:nvSpPr>
        <p:spPr>
          <a:xfrm>
            <a:off x="8655488" y="2484261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کد</a:t>
            </a:r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0473F0A-7AB7-45AC-B25D-CF1302B9C9E1}"/>
              </a:ext>
            </a:extLst>
          </p:cNvPr>
          <p:cNvSpPr/>
          <p:nvPr/>
        </p:nvSpPr>
        <p:spPr>
          <a:xfrm>
            <a:off x="9538845" y="2484261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اسم</a:t>
            </a:r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439E9EB-9CAF-48B6-BD32-1BDC7AD8F04F}"/>
              </a:ext>
            </a:extLst>
          </p:cNvPr>
          <p:cNvSpPr/>
          <p:nvPr/>
        </p:nvSpPr>
        <p:spPr>
          <a:xfrm>
            <a:off x="10419379" y="2484261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رنگ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2EF2E86-1B8D-4E9E-BC4D-970893F043B7}"/>
              </a:ext>
            </a:extLst>
          </p:cNvPr>
          <p:cNvSpPr/>
          <p:nvPr/>
        </p:nvSpPr>
        <p:spPr>
          <a:xfrm>
            <a:off x="5420877" y="2484261"/>
            <a:ext cx="880534" cy="54222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تاریخ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8276347-08B8-4881-9539-F13C1E1DCCC7}"/>
              </a:ext>
            </a:extLst>
          </p:cNvPr>
          <p:cNvCxnSpPr>
            <a:stCxn id="35" idx="0"/>
          </p:cNvCxnSpPr>
          <p:nvPr/>
        </p:nvCxnSpPr>
        <p:spPr>
          <a:xfrm flipH="1" flipV="1">
            <a:off x="5838944" y="1693322"/>
            <a:ext cx="22200" cy="790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B8B8CD3-9BDE-4BCA-8190-B19839FD0232}"/>
              </a:ext>
            </a:extLst>
          </p:cNvPr>
          <p:cNvCxnSpPr>
            <a:stCxn id="8" idx="2"/>
            <a:endCxn id="23" idx="0"/>
          </p:cNvCxnSpPr>
          <p:nvPr/>
        </p:nvCxnSpPr>
        <p:spPr>
          <a:xfrm>
            <a:off x="2844932" y="1564972"/>
            <a:ext cx="499667" cy="783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A5E7027-8CC4-4038-88E3-AADFE4C850F1}"/>
              </a:ext>
            </a:extLst>
          </p:cNvPr>
          <p:cNvCxnSpPr>
            <a:stCxn id="8" idx="2"/>
            <a:endCxn id="22" idx="0"/>
          </p:cNvCxnSpPr>
          <p:nvPr/>
        </p:nvCxnSpPr>
        <p:spPr>
          <a:xfrm flipH="1">
            <a:off x="2452512" y="1564972"/>
            <a:ext cx="392420" cy="783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D21F579-83DA-49A8-A0E0-44587685C5AB}"/>
              </a:ext>
            </a:extLst>
          </p:cNvPr>
          <p:cNvCxnSpPr>
            <a:stCxn id="8" idx="2"/>
            <a:endCxn id="21" idx="0"/>
          </p:cNvCxnSpPr>
          <p:nvPr/>
        </p:nvCxnSpPr>
        <p:spPr>
          <a:xfrm flipH="1">
            <a:off x="1571978" y="1564972"/>
            <a:ext cx="1272954" cy="783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D8A8DB0-CCCC-4BC0-8C65-6DEFE86B0DA9}"/>
              </a:ext>
            </a:extLst>
          </p:cNvPr>
          <p:cNvCxnSpPr>
            <a:stCxn id="11" idx="2"/>
            <a:endCxn id="31" idx="0"/>
          </p:cNvCxnSpPr>
          <p:nvPr/>
        </p:nvCxnSpPr>
        <p:spPr>
          <a:xfrm>
            <a:off x="8718713" y="1543756"/>
            <a:ext cx="377042" cy="940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382E5E6-882F-4021-9165-833E7D853ADE}"/>
              </a:ext>
            </a:extLst>
          </p:cNvPr>
          <p:cNvCxnSpPr>
            <a:stCxn id="11" idx="2"/>
            <a:endCxn id="32" idx="0"/>
          </p:cNvCxnSpPr>
          <p:nvPr/>
        </p:nvCxnSpPr>
        <p:spPr>
          <a:xfrm>
            <a:off x="8718713" y="1543756"/>
            <a:ext cx="1260399" cy="940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6AF0201-39F5-4794-A805-7FBA17E8AF33}"/>
              </a:ext>
            </a:extLst>
          </p:cNvPr>
          <p:cNvCxnSpPr>
            <a:stCxn id="11" idx="2"/>
            <a:endCxn id="33" idx="0"/>
          </p:cNvCxnSpPr>
          <p:nvPr/>
        </p:nvCxnSpPr>
        <p:spPr>
          <a:xfrm>
            <a:off x="8718713" y="1543756"/>
            <a:ext cx="2140933" cy="940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C2AD2B64-523B-48D1-A448-838B4CC91BB1}"/>
              </a:ext>
            </a:extLst>
          </p:cNvPr>
          <p:cNvCxnSpPr>
            <a:stCxn id="8" idx="2"/>
            <a:endCxn id="17" idx="0"/>
          </p:cNvCxnSpPr>
          <p:nvPr/>
        </p:nvCxnSpPr>
        <p:spPr>
          <a:xfrm flipH="1">
            <a:off x="688621" y="1564972"/>
            <a:ext cx="2156311" cy="783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E6CC502D-AF76-4D60-8599-92ED62701927}"/>
              </a:ext>
            </a:extLst>
          </p:cNvPr>
          <p:cNvSpPr txBox="1"/>
          <p:nvPr/>
        </p:nvSpPr>
        <p:spPr>
          <a:xfrm>
            <a:off x="3541970" y="12470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83DA54F-AB8D-467B-AC7D-1CEC316A11DF}"/>
              </a:ext>
            </a:extLst>
          </p:cNvPr>
          <p:cNvSpPr txBox="1"/>
          <p:nvPr/>
        </p:nvSpPr>
        <p:spPr>
          <a:xfrm>
            <a:off x="7880997" y="1283254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</a:t>
            </a:r>
          </a:p>
        </p:txBody>
      </p:sp>
      <p:graphicFrame>
        <p:nvGraphicFramePr>
          <p:cNvPr id="64" name="Table 64">
            <a:extLst>
              <a:ext uri="{FF2B5EF4-FFF2-40B4-BE49-F238E27FC236}">
                <a16:creationId xmlns:a16="http://schemas.microsoft.com/office/drawing/2014/main" id="{B43B5857-C92C-4B64-899E-78A24D508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15258"/>
              </p:ext>
            </p:extLst>
          </p:nvPr>
        </p:nvGraphicFramePr>
        <p:xfrm>
          <a:off x="1305930" y="4006448"/>
          <a:ext cx="1412630" cy="18288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412630">
                  <a:extLst>
                    <a:ext uri="{9D8B030D-6E8A-4147-A177-3AD203B41FA5}">
                      <a16:colId xmlns:a16="http://schemas.microsoft.com/office/drawing/2014/main" val="612340347"/>
                    </a:ext>
                  </a:extLst>
                </a:gridCol>
              </a:tblGrid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قایقران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65463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solidFill>
                            <a:schemeClr val="bg1"/>
                          </a:solidFill>
                        </a:rPr>
                        <a:t>کد</a:t>
                      </a:r>
                      <a:endParaRPr lang="en-US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11193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اسم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2226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سن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971095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امتیاز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404436"/>
                  </a:ext>
                </a:extLst>
              </a:tr>
            </a:tbl>
          </a:graphicData>
        </a:graphic>
      </p:graphicFrame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EA3C10E4-1657-4168-A537-96923DFB1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39109"/>
              </p:ext>
            </p:extLst>
          </p:nvPr>
        </p:nvGraphicFramePr>
        <p:xfrm>
          <a:off x="4810538" y="4006448"/>
          <a:ext cx="1603514" cy="14630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603514">
                  <a:extLst>
                    <a:ext uri="{9D8B030D-6E8A-4147-A177-3AD203B41FA5}">
                      <a16:colId xmlns:a16="http://schemas.microsoft.com/office/drawing/2014/main" val="612340347"/>
                    </a:ext>
                  </a:extLst>
                </a:gridCol>
              </a:tblGrid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رزرو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65463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fa-IR" u="sng" dirty="0">
                          <a:solidFill>
                            <a:schemeClr val="bg1"/>
                          </a:solidFill>
                        </a:rPr>
                        <a:t>کد قایقران 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u="sng" kern="12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fk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11193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a-IR" u="sng" dirty="0">
                          <a:solidFill>
                            <a:schemeClr val="bg1"/>
                          </a:solidFill>
                        </a:rPr>
                        <a:t>کد قایق</a:t>
                      </a:r>
                      <a:r>
                        <a:rPr lang="en-US" sz="1400" u="sng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(fk)</a:t>
                      </a:r>
                      <a:endParaRPr lang="en-US" u="sng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22263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solidFill>
                            <a:schemeClr val="bg1"/>
                          </a:solidFill>
                        </a:rPr>
                        <a:t>تاریخ</a:t>
                      </a:r>
                      <a:endParaRPr lang="en-US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971095"/>
                  </a:ext>
                </a:extLst>
              </a:tr>
            </a:tbl>
          </a:graphicData>
        </a:graphic>
      </p:graphicFrame>
      <p:graphicFrame>
        <p:nvGraphicFramePr>
          <p:cNvPr id="67" name="Table 64">
            <a:extLst>
              <a:ext uri="{FF2B5EF4-FFF2-40B4-BE49-F238E27FC236}">
                <a16:creationId xmlns:a16="http://schemas.microsoft.com/office/drawing/2014/main" id="{D1593A19-26F7-4DE5-8698-A7F7FCF4F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663749"/>
              </p:ext>
            </p:extLst>
          </p:nvPr>
        </p:nvGraphicFramePr>
        <p:xfrm>
          <a:off x="8191826" y="3966986"/>
          <a:ext cx="1412630" cy="14630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412630">
                  <a:extLst>
                    <a:ext uri="{9D8B030D-6E8A-4147-A177-3AD203B41FA5}">
                      <a16:colId xmlns:a16="http://schemas.microsoft.com/office/drawing/2014/main" val="612340347"/>
                    </a:ext>
                  </a:extLst>
                </a:gridCol>
              </a:tblGrid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قایق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65463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solidFill>
                            <a:schemeClr val="bg1"/>
                          </a:solidFill>
                        </a:rPr>
                        <a:t>کد</a:t>
                      </a:r>
                      <a:endParaRPr lang="en-US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11193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اسم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22263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bg1"/>
                          </a:solidFill>
                        </a:rPr>
                        <a:t>رنگ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971095"/>
                  </a:ext>
                </a:extLst>
              </a:tr>
            </a:tbl>
          </a:graphicData>
        </a:graphic>
      </p:graphicFrame>
      <p:cxnSp>
        <p:nvCxnSpPr>
          <p:cNvPr id="3" name="Elbow Connector 2"/>
          <p:cNvCxnSpPr/>
          <p:nvPr/>
        </p:nvCxnSpPr>
        <p:spPr>
          <a:xfrm rot="10800000" flipV="1">
            <a:off x="2718562" y="4558936"/>
            <a:ext cx="2091976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 flipV="1">
            <a:off x="6414052" y="4558937"/>
            <a:ext cx="1777774" cy="3657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645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ustom 2">
      <a:majorFont>
        <a:latin typeface="Times New Roman"/>
        <a:ea typeface=""/>
        <a:cs typeface="B Nazanin"/>
      </a:majorFont>
      <a:minorFont>
        <a:latin typeface="Times New Roman"/>
        <a:ea typeface=""/>
        <a:cs typeface="B Nazani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3460</TotalTime>
  <Words>125</Words>
  <Application>Microsoft Office PowerPoint</Application>
  <PresentationFormat>Widescreen</PresentationFormat>
  <Paragraphs>62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Arial Rounded MT Bold</vt:lpstr>
      <vt:lpstr>B Nazanin</vt:lpstr>
      <vt:lpstr>Calibri</vt:lpstr>
      <vt:lpstr>Corbel</vt:lpstr>
      <vt:lpstr>Times New Roman</vt:lpstr>
      <vt:lpstr>Trebuchet MS</vt:lpstr>
      <vt:lpstr>Wingdings</vt:lpstr>
      <vt:lpstr>Circuit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PostgreSQL</dc:title>
  <dc:creator>fatemeh</dc:creator>
  <cp:lastModifiedBy>RHFIX</cp:lastModifiedBy>
  <cp:revision>86</cp:revision>
  <dcterms:created xsi:type="dcterms:W3CDTF">2020-02-12T06:10:14Z</dcterms:created>
  <dcterms:modified xsi:type="dcterms:W3CDTF">2023-02-21T18:26:49Z</dcterms:modified>
</cp:coreProperties>
</file>